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2"/>
  </p:notesMasterIdLst>
  <p:sldIdLst>
    <p:sldId id="307" r:id="rId3"/>
    <p:sldId id="304" r:id="rId4"/>
    <p:sldId id="303" r:id="rId5"/>
    <p:sldId id="305" r:id="rId6"/>
    <p:sldId id="298" r:id="rId7"/>
    <p:sldId id="290" r:id="rId8"/>
    <p:sldId id="294" r:id="rId9"/>
    <p:sldId id="306" r:id="rId10"/>
    <p:sldId id="2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2489"/>
  </p:normalViewPr>
  <p:slideViewPr>
    <p:cSldViewPr snapToGrid="0" snapToObjects="1">
      <p:cViewPr varScale="1">
        <p:scale>
          <a:sx n="143" d="100"/>
          <a:sy n="143" d="100"/>
        </p:scale>
        <p:origin x="21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52EE5-1621-7C4E-BB02-05B6933DBCB0}" type="datetimeFigureOut">
              <a:rPr lang="en-US" smtClean="0"/>
              <a:t>3/25/20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B6DE3-5F82-BA47-AA6D-8390C5D74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87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B6DE3-5F82-BA47-AA6D-8390C5D74D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77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06C07-2FD2-C147-9F89-3364F117C4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WWW.AOCWC.COM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Alpha &amp; Omega CWC</a:t>
            </a:r>
          </a:p>
        </p:txBody>
      </p:sp>
    </p:spTree>
    <p:extLst>
      <p:ext uri="{BB962C8B-B14F-4D97-AF65-F5344CB8AC3E}">
        <p14:creationId xmlns:p14="http://schemas.microsoft.com/office/powerpoint/2010/main" val="2267202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06C07-2FD2-C147-9F89-3364F117C4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WWW.AOCWC.COM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Alpha &amp; Omega CWC</a:t>
            </a:r>
          </a:p>
        </p:txBody>
      </p:sp>
    </p:spTree>
    <p:extLst>
      <p:ext uri="{BB962C8B-B14F-4D97-AF65-F5344CB8AC3E}">
        <p14:creationId xmlns:p14="http://schemas.microsoft.com/office/powerpoint/2010/main" val="436692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CA1B2-0167-2247-B647-B94C5A8583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4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74623-FD42-0247-86B4-D897D1CCB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E1B756-136F-644B-A704-F5022EDAD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A2E18-3F4F-FD48-92A1-5644D4648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2C46-77AA-1B4C-86B6-BC20F35577DD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F467F-4FDD-BC49-BBF3-618D1C438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E80C4-86EB-6747-8357-B299BBC5E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69E7-000C-D542-AF3F-1FF80AF64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3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76DD-5431-CB41-800B-ECA81FC91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C9566-69E0-8D48-9FE1-1277FC795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2C16-D6AF-E24A-A927-50FCA3AA8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2C46-77AA-1B4C-86B6-BC20F35577DD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E84CE-5936-074E-A1CD-CE58A790F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8CE36-7529-1C46-8C50-B6670CB2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69E7-000C-D542-AF3F-1FF80AF64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48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8E1B2-54CB-8649-8087-4FA2436670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6BEF9D-4871-0B45-874B-72F6FD38A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F0C56-B71A-454D-8829-311484D63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2C46-77AA-1B4C-86B6-BC20F35577DD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877E6-F771-134C-891E-32F39D179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4472-FEC3-5942-A022-A8B0D46BB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69E7-000C-D542-AF3F-1FF80AF64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90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F363-AEB8-7C4C-92BD-33DD015FD8AB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69E5-42C6-2643-B220-9AD342073DF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99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F363-AEB8-7C4C-92BD-33DD015FD8AB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69E5-42C6-2643-B220-9AD34207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F363-AEB8-7C4C-92BD-33DD015FD8AB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69E5-42C6-2643-B220-9AD342073DF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784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F363-AEB8-7C4C-92BD-33DD015FD8AB}" type="datetimeFigureOut">
              <a:rPr lang="en-US" smtClean="0"/>
              <a:t>3/25/20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69E5-42C6-2643-B220-9AD34207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6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F363-AEB8-7C4C-92BD-33DD015FD8AB}" type="datetimeFigureOut">
              <a:rPr lang="en-US" smtClean="0"/>
              <a:t>3/25/20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69E5-42C6-2643-B220-9AD342073DF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12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F363-AEB8-7C4C-92BD-33DD015FD8AB}" type="datetimeFigureOut">
              <a:rPr lang="en-US" smtClean="0"/>
              <a:t>3/25/20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69E5-42C6-2643-B220-9AD34207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7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F363-AEB8-7C4C-92BD-33DD015FD8AB}" type="datetimeFigureOut">
              <a:rPr lang="en-US" smtClean="0"/>
              <a:t>3/25/20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69E5-42C6-2643-B220-9AD34207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9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F363-AEB8-7C4C-92BD-33DD015FD8AB}" type="datetimeFigureOut">
              <a:rPr lang="en-US" smtClean="0"/>
              <a:t>3/25/20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69E5-42C6-2643-B220-9AD342073DF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96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34E7D-EAF8-C74C-BF95-C59F945FA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D838-AA57-E242-927E-AE2472976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CA20B-6030-6442-8CE0-EA142FAAD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2C46-77AA-1B4C-86B6-BC20F35577DD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3F433-14E6-544D-8722-78C6309A0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71BCD-E709-594E-8DE3-6FA54B37F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69E7-000C-D542-AF3F-1FF80AF64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2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F363-AEB8-7C4C-92BD-33DD015FD8AB}" type="datetimeFigureOut">
              <a:rPr lang="en-US" smtClean="0"/>
              <a:t>3/25/20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69E5-42C6-2643-B220-9AD34207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9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F363-AEB8-7C4C-92BD-33DD015FD8AB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69E5-42C6-2643-B220-9AD34207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4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F363-AEB8-7C4C-92BD-33DD015FD8AB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69E5-42C6-2643-B220-9AD34207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1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4DA5B-2348-BF49-948E-8E621AE5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1EAC3-C90F-C54A-9326-061AAB0E5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B7002-1473-574A-A0F1-67D27C524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2C46-77AA-1B4C-86B6-BC20F35577DD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82EE9-077B-7C43-B940-D08D8017E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D1E19-BC22-3946-84D2-3D2E2AF74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69E7-000C-D542-AF3F-1FF80AF64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83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DAF0C-57C0-2F40-9E29-7CD1C4E26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7EC0E-34E2-1842-8E83-E2F58B2A7A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C87D1A-5B4D-0745-8614-1F3A5927DB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8B707-A2CC-354D-8248-AB957CD4C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2C46-77AA-1B4C-86B6-BC20F35577DD}" type="datetimeFigureOut">
              <a:rPr lang="en-US" smtClean="0"/>
              <a:t>3/25/20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CF074-E06F-1546-84EB-E62C46B2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EF88E-0F6E-244E-9FCF-2E832F521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69E7-000C-D542-AF3F-1FF80AF64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9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D48F0-B77C-AD4D-9006-2D37C1FB5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AA34E-A1EC-E447-8C3E-E1813E07E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75FE3-6EE5-4D42-93BF-53DA76AF3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4DD1EC-5286-E646-983B-DA45A82738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9F8BE0-1403-2A48-A132-C779589EBE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D0E7B2-2BBA-3148-BFE8-FF2D4A7E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2C46-77AA-1B4C-86B6-BC20F35577DD}" type="datetimeFigureOut">
              <a:rPr lang="en-US" smtClean="0"/>
              <a:t>3/25/20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822FAA-BFB5-AF4E-A452-902981788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D94B42-F597-BB40-88DD-F33016637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69E7-000C-D542-AF3F-1FF80AF64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4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3B32D-ADE9-BB42-A128-0E0D870C9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6B872-FA05-264B-B3EF-DCCE49FFA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2C46-77AA-1B4C-86B6-BC20F35577DD}" type="datetimeFigureOut">
              <a:rPr lang="en-US" smtClean="0"/>
              <a:t>3/25/20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0F3436-4D6D-5D4A-855E-DD697E30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548DB9-0CE1-3746-8C60-FADCBECF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69E7-000C-D542-AF3F-1FF80AF64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9D66A4-F902-204A-AFAB-BDC96836E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2C46-77AA-1B4C-86B6-BC20F35577DD}" type="datetimeFigureOut">
              <a:rPr lang="en-US" smtClean="0"/>
              <a:t>3/25/20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490779-7E5F-CE45-A476-76FE00D7D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F4D84-C517-3440-8937-6B551D50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69E7-000C-D542-AF3F-1FF80AF64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01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7A01B-A059-B147-92A4-006D9C9A4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592ED-2673-5F47-A1E6-74A647F01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6E9AD2-F874-3343-9549-F3CC92A4F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97049-70F6-9948-9880-840041B39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2C46-77AA-1B4C-86B6-BC20F35577DD}" type="datetimeFigureOut">
              <a:rPr lang="en-US" smtClean="0"/>
              <a:t>3/25/20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F8705D-B401-664A-BB41-EB7DEF259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51ED0-6B32-0F4C-9EC5-510AA6C90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69E7-000C-D542-AF3F-1FF80AF64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92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58D7F-0A70-6D47-ACDA-2EC31FEC9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50C3C7-FF61-EC43-9090-D9C3984F5E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C623F-7E0E-D04D-BE44-FF14261F7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526C5-1A5B-FE48-BA6F-4050167FD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2C46-77AA-1B4C-86B6-BC20F35577DD}" type="datetimeFigureOut">
              <a:rPr lang="en-US" smtClean="0"/>
              <a:t>3/25/20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4E0C8-526B-9A48-930A-92594C97C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578D9-A4E1-D94A-8A95-C128A1F8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69E7-000C-D542-AF3F-1FF80AF64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1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FE323E-55C4-C347-9BEC-DCB6B3C13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3D518-7820-FA42-8182-9722768D3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FD564-B0C3-7F4F-801B-9243F97410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02C46-77AA-1B4C-86B6-BC20F35577DD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D6BC1-881F-2540-92C8-1981A4018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D9B25-462B-9244-BC78-ABCB0A808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69E7-000C-D542-AF3F-1FF80AF64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9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96F363-AEB8-7C4C-92BD-33DD015FD8AB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2F069E5-42C6-2643-B220-9AD34207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0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http://www.simplicityoftheword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http://www.simplicityoftheword.com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ADF5F-2FC7-9E40-A2B3-D62B4BDEE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337" y="432252"/>
            <a:ext cx="5638794" cy="302740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b="1" dirty="0"/>
              <a:t>Making Better Dirt</a:t>
            </a:r>
            <a:br>
              <a:rPr lang="en-US" sz="4800" b="1" dirty="0"/>
            </a:br>
            <a:r>
              <a:rPr lang="en-US" sz="4800" b="1" dirty="0"/>
              <a:t> </a:t>
            </a:r>
            <a:br>
              <a:rPr lang="en-US" sz="4800" b="1" dirty="0"/>
            </a:br>
            <a:r>
              <a:rPr lang="en-US" sz="3200" i="1" dirty="0">
                <a:solidFill>
                  <a:srgbClr val="C00000"/>
                </a:solidFill>
              </a:rPr>
              <a:t>Five components to make us better Soil</a:t>
            </a:r>
            <a:endParaRPr lang="en-US" sz="4800" i="1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DFF96D-6516-6745-BECD-8EE44D5E6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854" y="4931588"/>
            <a:ext cx="5149761" cy="1047752"/>
          </a:xfrm>
        </p:spPr>
        <p:txBody>
          <a:bodyPr>
            <a:normAutofit/>
          </a:bodyPr>
          <a:lstStyle/>
          <a:p>
            <a:r>
              <a:rPr lang="en-US" dirty="0"/>
              <a:t>Simplicity of the Word Ministry</a:t>
            </a:r>
          </a:p>
          <a:p>
            <a:r>
              <a:rPr lang="en-US" dirty="0">
                <a:hlinkClick r:id="rId2"/>
              </a:rPr>
              <a:t>www.simplicityoftheword.com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2B446D-40F8-054F-A9CE-6262BCFFA5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8" r="2" b="2"/>
          <a:stretch/>
        </p:blipFill>
        <p:spPr>
          <a:xfrm>
            <a:off x="6096000" y="699198"/>
            <a:ext cx="5268855" cy="26553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0452E5-007B-2040-92B2-D0D116E50C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809" r="-1" b="8688"/>
          <a:stretch/>
        </p:blipFill>
        <p:spPr>
          <a:xfrm>
            <a:off x="6096000" y="3459652"/>
            <a:ext cx="5268855" cy="265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0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01D1CC-F3FA-1046-8D86-C2DB7764E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The Sower and The Seed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24FEC-0AB0-E548-8373-F13732011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t" anchorCtr="0">
            <a:normAutofit/>
          </a:bodyPr>
          <a:lstStyle/>
          <a:p>
            <a:r>
              <a:rPr lang="en-US" sz="2600" b="1" dirty="0"/>
              <a:t>This Timely Parable appear in 3 of the 4 Gospels</a:t>
            </a:r>
          </a:p>
          <a:p>
            <a:pPr lvl="1"/>
            <a:r>
              <a:rPr lang="en-US" sz="2200" dirty="0"/>
              <a:t>Matthew 13</a:t>
            </a:r>
          </a:p>
          <a:p>
            <a:pPr lvl="1"/>
            <a:r>
              <a:rPr lang="en-US" sz="2200" dirty="0"/>
              <a:t>Mark 4</a:t>
            </a:r>
          </a:p>
          <a:p>
            <a:pPr lvl="1"/>
            <a:r>
              <a:rPr lang="en-US" sz="2200" dirty="0"/>
              <a:t>Luke 8</a:t>
            </a:r>
          </a:p>
          <a:p>
            <a:r>
              <a:rPr lang="en-US" sz="2600" b="1" dirty="0"/>
              <a:t>4 types of Soil Conditions</a:t>
            </a:r>
          </a:p>
          <a:p>
            <a:pPr lvl="1"/>
            <a:r>
              <a:rPr lang="en-US" sz="2200" dirty="0"/>
              <a:t>Pavement</a:t>
            </a:r>
          </a:p>
          <a:p>
            <a:pPr lvl="1"/>
            <a:r>
              <a:rPr lang="en-US" sz="2200" dirty="0"/>
              <a:t>Gravel</a:t>
            </a:r>
          </a:p>
          <a:p>
            <a:pPr lvl="1"/>
            <a:r>
              <a:rPr lang="en-US" sz="2200" dirty="0"/>
              <a:t>Thorns</a:t>
            </a:r>
          </a:p>
          <a:p>
            <a:pPr lvl="1"/>
            <a:r>
              <a:rPr lang="en-US" sz="2200" dirty="0"/>
              <a:t>Good Soil</a:t>
            </a:r>
          </a:p>
          <a:p>
            <a:r>
              <a:rPr lang="en-US" sz="2600" b="1" dirty="0"/>
              <a:t>4 Key Stakeholders</a:t>
            </a:r>
          </a:p>
          <a:p>
            <a:pPr lvl="1"/>
            <a:r>
              <a:rPr lang="en-US" sz="2200" dirty="0"/>
              <a:t>The Sower - God</a:t>
            </a:r>
          </a:p>
          <a:p>
            <a:pPr lvl="1"/>
            <a:r>
              <a:rPr lang="en-US" sz="2200" dirty="0"/>
              <a:t>The Seed – The Word of God (Luke 8:11)</a:t>
            </a:r>
          </a:p>
          <a:p>
            <a:pPr lvl="1"/>
            <a:r>
              <a:rPr lang="en-US" sz="2200" dirty="0"/>
              <a:t>The Soil – Us</a:t>
            </a:r>
          </a:p>
          <a:p>
            <a:pPr lvl="1"/>
            <a:r>
              <a:rPr lang="en-US" sz="2200" dirty="0"/>
              <a:t>The Enemy - Satan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3575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196" y="15329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 b="1" dirty="0"/>
              <a:t>The Power of a Word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8" y="2336800"/>
            <a:ext cx="6526028" cy="390215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Comes from the </a:t>
            </a:r>
            <a:r>
              <a:rPr lang="en-US" sz="3200" u="sng" dirty="0"/>
              <a:t>Latin</a:t>
            </a:r>
            <a:r>
              <a:rPr lang="en-US" sz="3200" dirty="0"/>
              <a:t> word </a:t>
            </a:r>
            <a:r>
              <a:rPr lang="en-US" sz="3200" i="1" u="sng" dirty="0" err="1"/>
              <a:t>humilitas</a:t>
            </a:r>
            <a:r>
              <a:rPr lang="en-US" sz="3200" i="1" u="sng" dirty="0"/>
              <a:t> </a:t>
            </a:r>
            <a:r>
              <a:rPr lang="en-US" sz="3200" dirty="0"/>
              <a:t>that’s translated "humble", "grounded", "from the earth”.  </a:t>
            </a:r>
          </a:p>
          <a:p>
            <a:r>
              <a:rPr lang="en-US" sz="3200" dirty="0"/>
              <a:t>The same root word “HUM” relates to Humans and Humus (soil). </a:t>
            </a:r>
          </a:p>
          <a:p>
            <a:r>
              <a:rPr lang="en-US" sz="3200" dirty="0"/>
              <a:t>“Dust thou art and to dust thou must return.”(Gen 3:19)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E3415A-47F2-A34E-BE00-E95BF696A3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4" r="1168"/>
          <a:stretch/>
        </p:blipFill>
        <p:spPr>
          <a:xfrm>
            <a:off x="6957649" y="2484255"/>
            <a:ext cx="4104160" cy="295981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48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3B26F1-C58A-404F-8E27-D91B90730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794" y="1015932"/>
            <a:ext cx="3416158" cy="479540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Five Components to making us better Soil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1FD61D4-FF55-744A-9899-E74A3C2D094C}"/>
              </a:ext>
            </a:extLst>
          </p:cNvPr>
          <p:cNvGrpSpPr/>
          <p:nvPr/>
        </p:nvGrpSpPr>
        <p:grpSpPr>
          <a:xfrm>
            <a:off x="5090974" y="484121"/>
            <a:ext cx="6513603" cy="976505"/>
            <a:chOff x="5090974" y="484121"/>
            <a:chExt cx="6513603" cy="97650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5ECD5F75-69A7-E345-A39B-86431D5B0E15}"/>
                </a:ext>
              </a:extLst>
            </p:cNvPr>
            <p:cNvSpPr/>
            <p:nvPr/>
          </p:nvSpPr>
          <p:spPr>
            <a:xfrm>
              <a:off x="5090974" y="484121"/>
              <a:ext cx="6513603" cy="91821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7" name="Rectangle 6" descr="Heart">
              <a:extLst>
                <a:ext uri="{FF2B5EF4-FFF2-40B4-BE49-F238E27FC236}">
                  <a16:creationId xmlns:a16="http://schemas.microsoft.com/office/drawing/2014/main" id="{12700EE8-42BC-D243-A645-5E58CE6F67ED}"/>
                </a:ext>
              </a:extLst>
            </p:cNvPr>
            <p:cNvSpPr/>
            <p:nvPr/>
          </p:nvSpPr>
          <p:spPr>
            <a:xfrm>
              <a:off x="5368735" y="690720"/>
              <a:ext cx="506008" cy="505020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76E20A1-FD1D-7844-BAD2-6F9AB73BD1F1}"/>
                </a:ext>
              </a:extLst>
            </p:cNvPr>
            <p:cNvSpPr/>
            <p:nvPr/>
          </p:nvSpPr>
          <p:spPr>
            <a:xfrm>
              <a:off x="6152505" y="484121"/>
              <a:ext cx="5418340" cy="976505"/>
            </a:xfrm>
            <a:custGeom>
              <a:avLst/>
              <a:gdLst>
                <a:gd name="connsiteX0" fmla="*/ 0 w 5418340"/>
                <a:gd name="connsiteY0" fmla="*/ 0 h 976505"/>
                <a:gd name="connsiteX1" fmla="*/ 5418340 w 5418340"/>
                <a:gd name="connsiteY1" fmla="*/ 0 h 976505"/>
                <a:gd name="connsiteX2" fmla="*/ 5418340 w 5418340"/>
                <a:gd name="connsiteY2" fmla="*/ 976505 h 976505"/>
                <a:gd name="connsiteX3" fmla="*/ 0 w 5418340"/>
                <a:gd name="connsiteY3" fmla="*/ 976505 h 976505"/>
                <a:gd name="connsiteX4" fmla="*/ 0 w 5418340"/>
                <a:gd name="connsiteY4" fmla="*/ 0 h 976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8340" h="976505">
                  <a:moveTo>
                    <a:pt x="0" y="0"/>
                  </a:moveTo>
                  <a:lnTo>
                    <a:pt x="5418340" y="0"/>
                  </a:lnTo>
                  <a:lnTo>
                    <a:pt x="5418340" y="976505"/>
                  </a:lnTo>
                  <a:lnTo>
                    <a:pt x="0" y="9765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3347" tIns="103347" rIns="103347" bIns="103347" numCol="1" spcCol="1270" anchor="ctr" anchorCtr="0">
              <a:noAutofit/>
            </a:bodyPr>
            <a:lstStyle/>
            <a:p>
              <a:pPr marL="0" lvl="0" indent="0" algn="l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b="1" kern="1200" dirty="0"/>
                <a:t>Love God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5BFB6B7-57E8-954D-BE6A-8E02EA36F234}"/>
              </a:ext>
            </a:extLst>
          </p:cNvPr>
          <p:cNvGrpSpPr/>
          <p:nvPr/>
        </p:nvGrpSpPr>
        <p:grpSpPr>
          <a:xfrm>
            <a:off x="5090974" y="1704752"/>
            <a:ext cx="6720255" cy="976505"/>
            <a:chOff x="5090974" y="1704752"/>
            <a:chExt cx="6720255" cy="976505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E3389DE-1E48-3A46-B069-9FAFE094D128}"/>
                </a:ext>
              </a:extLst>
            </p:cNvPr>
            <p:cNvSpPr/>
            <p:nvPr/>
          </p:nvSpPr>
          <p:spPr>
            <a:xfrm>
              <a:off x="5090974" y="1704752"/>
              <a:ext cx="6513603" cy="91821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1" name="Rectangle 10" descr="Love Letter">
              <a:extLst>
                <a:ext uri="{FF2B5EF4-FFF2-40B4-BE49-F238E27FC236}">
                  <a16:creationId xmlns:a16="http://schemas.microsoft.com/office/drawing/2014/main" id="{2A44C06F-3D89-4F43-9A73-52DFA8B76F81}"/>
                </a:ext>
              </a:extLst>
            </p:cNvPr>
            <p:cNvSpPr/>
            <p:nvPr/>
          </p:nvSpPr>
          <p:spPr>
            <a:xfrm>
              <a:off x="5368735" y="1911352"/>
              <a:ext cx="506008" cy="505020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1CAB920-6493-434A-B6D1-6033D9DAF6C4}"/>
                </a:ext>
              </a:extLst>
            </p:cNvPr>
            <p:cNvSpPr/>
            <p:nvPr/>
          </p:nvSpPr>
          <p:spPr>
            <a:xfrm>
              <a:off x="5912120" y="1704752"/>
              <a:ext cx="5899109" cy="976505"/>
            </a:xfrm>
            <a:custGeom>
              <a:avLst/>
              <a:gdLst>
                <a:gd name="connsiteX0" fmla="*/ 0 w 5899109"/>
                <a:gd name="connsiteY0" fmla="*/ 0 h 976505"/>
                <a:gd name="connsiteX1" fmla="*/ 5899109 w 5899109"/>
                <a:gd name="connsiteY1" fmla="*/ 0 h 976505"/>
                <a:gd name="connsiteX2" fmla="*/ 5899109 w 5899109"/>
                <a:gd name="connsiteY2" fmla="*/ 976505 h 976505"/>
                <a:gd name="connsiteX3" fmla="*/ 0 w 5899109"/>
                <a:gd name="connsiteY3" fmla="*/ 976505 h 976505"/>
                <a:gd name="connsiteX4" fmla="*/ 0 w 5899109"/>
                <a:gd name="connsiteY4" fmla="*/ 0 h 976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99109" h="976505">
                  <a:moveTo>
                    <a:pt x="0" y="0"/>
                  </a:moveTo>
                  <a:lnTo>
                    <a:pt x="5899109" y="0"/>
                  </a:lnTo>
                  <a:lnTo>
                    <a:pt x="5899109" y="976505"/>
                  </a:lnTo>
                  <a:lnTo>
                    <a:pt x="0" y="9765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3347" tIns="103347" rIns="103347" bIns="103347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/>
                <a:t>Love Yourself and Others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2606958-C113-4B4C-9B79-970AB3F5499D}"/>
              </a:ext>
            </a:extLst>
          </p:cNvPr>
          <p:cNvGrpSpPr/>
          <p:nvPr/>
        </p:nvGrpSpPr>
        <p:grpSpPr>
          <a:xfrm>
            <a:off x="5090974" y="2925384"/>
            <a:ext cx="6670732" cy="976505"/>
            <a:chOff x="5090974" y="2925384"/>
            <a:chExt cx="6670732" cy="976505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C88404E-2724-6443-BE79-08919B1B9B5A}"/>
                </a:ext>
              </a:extLst>
            </p:cNvPr>
            <p:cNvSpPr/>
            <p:nvPr/>
          </p:nvSpPr>
          <p:spPr>
            <a:xfrm>
              <a:off x="5090974" y="2925384"/>
              <a:ext cx="6513603" cy="91821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4" name="Rectangle 13" descr="Maze">
              <a:extLst>
                <a:ext uri="{FF2B5EF4-FFF2-40B4-BE49-F238E27FC236}">
                  <a16:creationId xmlns:a16="http://schemas.microsoft.com/office/drawing/2014/main" id="{7B328DF9-B489-3B40-9053-FE71C0549775}"/>
                </a:ext>
              </a:extLst>
            </p:cNvPr>
            <p:cNvSpPr/>
            <p:nvPr/>
          </p:nvSpPr>
          <p:spPr>
            <a:xfrm>
              <a:off x="5368735" y="3131983"/>
              <a:ext cx="506008" cy="505020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2482139-69B8-EA4B-BA45-6AA6CD020163}"/>
                </a:ext>
              </a:extLst>
            </p:cNvPr>
            <p:cNvSpPr/>
            <p:nvPr/>
          </p:nvSpPr>
          <p:spPr>
            <a:xfrm>
              <a:off x="5961644" y="2925384"/>
              <a:ext cx="5800062" cy="976505"/>
            </a:xfrm>
            <a:custGeom>
              <a:avLst/>
              <a:gdLst>
                <a:gd name="connsiteX0" fmla="*/ 0 w 5800062"/>
                <a:gd name="connsiteY0" fmla="*/ 0 h 976505"/>
                <a:gd name="connsiteX1" fmla="*/ 5800062 w 5800062"/>
                <a:gd name="connsiteY1" fmla="*/ 0 h 976505"/>
                <a:gd name="connsiteX2" fmla="*/ 5800062 w 5800062"/>
                <a:gd name="connsiteY2" fmla="*/ 976505 h 976505"/>
                <a:gd name="connsiteX3" fmla="*/ 0 w 5800062"/>
                <a:gd name="connsiteY3" fmla="*/ 976505 h 976505"/>
                <a:gd name="connsiteX4" fmla="*/ 0 w 5800062"/>
                <a:gd name="connsiteY4" fmla="*/ 0 h 976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00062" h="976505">
                  <a:moveTo>
                    <a:pt x="0" y="0"/>
                  </a:moveTo>
                  <a:lnTo>
                    <a:pt x="5800062" y="0"/>
                  </a:lnTo>
                  <a:lnTo>
                    <a:pt x="5800062" y="976505"/>
                  </a:lnTo>
                  <a:lnTo>
                    <a:pt x="0" y="9765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3347" tIns="103347" rIns="103347" bIns="103347" numCol="1" spcCol="1270" anchor="ctr" anchorCtr="0">
              <a:noAutofit/>
            </a:bodyPr>
            <a:lstStyle/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b="1" kern="1200" dirty="0"/>
                <a:t>Learn to Control the Tongue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8DA68B2-CAE7-CF41-8766-7CC667239B24}"/>
              </a:ext>
            </a:extLst>
          </p:cNvPr>
          <p:cNvGrpSpPr/>
          <p:nvPr/>
        </p:nvGrpSpPr>
        <p:grpSpPr>
          <a:xfrm>
            <a:off x="5090974" y="4146015"/>
            <a:ext cx="6653880" cy="976505"/>
            <a:chOff x="5090974" y="4146015"/>
            <a:chExt cx="6653880" cy="976505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6B0D302-DFC0-4747-A3B9-6B8D8545BCA6}"/>
                </a:ext>
              </a:extLst>
            </p:cNvPr>
            <p:cNvSpPr/>
            <p:nvPr/>
          </p:nvSpPr>
          <p:spPr>
            <a:xfrm>
              <a:off x="5090974" y="4146015"/>
              <a:ext cx="6513603" cy="91821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7" name="Rectangle 16" descr="Head with Gears">
              <a:extLst>
                <a:ext uri="{FF2B5EF4-FFF2-40B4-BE49-F238E27FC236}">
                  <a16:creationId xmlns:a16="http://schemas.microsoft.com/office/drawing/2014/main" id="{515BCF9B-C3F3-C64B-920A-15DCF96970D4}"/>
                </a:ext>
              </a:extLst>
            </p:cNvPr>
            <p:cNvSpPr/>
            <p:nvPr/>
          </p:nvSpPr>
          <p:spPr>
            <a:xfrm>
              <a:off x="5368735" y="4352615"/>
              <a:ext cx="506008" cy="505020"/>
            </a:xfrm>
            <a:prstGeom prst="rect">
              <a:avLst/>
            </a:pr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B41D956-C41F-7540-B65D-AE8F84EA15DB}"/>
                </a:ext>
              </a:extLst>
            </p:cNvPr>
            <p:cNvSpPr/>
            <p:nvPr/>
          </p:nvSpPr>
          <p:spPr>
            <a:xfrm>
              <a:off x="5978495" y="4146015"/>
              <a:ext cx="5766359" cy="976505"/>
            </a:xfrm>
            <a:custGeom>
              <a:avLst/>
              <a:gdLst>
                <a:gd name="connsiteX0" fmla="*/ 0 w 5766359"/>
                <a:gd name="connsiteY0" fmla="*/ 0 h 976505"/>
                <a:gd name="connsiteX1" fmla="*/ 5766359 w 5766359"/>
                <a:gd name="connsiteY1" fmla="*/ 0 h 976505"/>
                <a:gd name="connsiteX2" fmla="*/ 5766359 w 5766359"/>
                <a:gd name="connsiteY2" fmla="*/ 976505 h 976505"/>
                <a:gd name="connsiteX3" fmla="*/ 0 w 5766359"/>
                <a:gd name="connsiteY3" fmla="*/ 976505 h 976505"/>
                <a:gd name="connsiteX4" fmla="*/ 0 w 5766359"/>
                <a:gd name="connsiteY4" fmla="*/ 0 h 976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6359" h="976505">
                  <a:moveTo>
                    <a:pt x="0" y="0"/>
                  </a:moveTo>
                  <a:lnTo>
                    <a:pt x="5766359" y="0"/>
                  </a:lnTo>
                  <a:lnTo>
                    <a:pt x="5766359" y="976505"/>
                  </a:lnTo>
                  <a:lnTo>
                    <a:pt x="0" y="9765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3347" tIns="103347" rIns="103347" bIns="103347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/>
                <a:t>Get an Understanding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B057181-387E-A64F-AFF5-1E897D5B0C6D}"/>
              </a:ext>
            </a:extLst>
          </p:cNvPr>
          <p:cNvGrpSpPr/>
          <p:nvPr/>
        </p:nvGrpSpPr>
        <p:grpSpPr>
          <a:xfrm>
            <a:off x="5090974" y="5366647"/>
            <a:ext cx="6637057" cy="976505"/>
            <a:chOff x="5090974" y="5366647"/>
            <a:chExt cx="6637057" cy="976505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3CF3F258-55C9-834D-9939-1B74AA8A831F}"/>
                </a:ext>
              </a:extLst>
            </p:cNvPr>
            <p:cNvSpPr/>
            <p:nvPr/>
          </p:nvSpPr>
          <p:spPr>
            <a:xfrm>
              <a:off x="5090974" y="5366647"/>
              <a:ext cx="6513603" cy="91821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0" name="Rectangle 19" descr="Eyes">
              <a:extLst>
                <a:ext uri="{FF2B5EF4-FFF2-40B4-BE49-F238E27FC236}">
                  <a16:creationId xmlns:a16="http://schemas.microsoft.com/office/drawing/2014/main" id="{61F7308A-E57E-EF4F-9ED3-1E65D5212E40}"/>
                </a:ext>
              </a:extLst>
            </p:cNvPr>
            <p:cNvSpPr/>
            <p:nvPr/>
          </p:nvSpPr>
          <p:spPr>
            <a:xfrm>
              <a:off x="5368735" y="5573246"/>
              <a:ext cx="506008" cy="505020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F33C00F-A3FA-0740-9E77-4A19B4D68813}"/>
                </a:ext>
              </a:extLst>
            </p:cNvPr>
            <p:cNvSpPr/>
            <p:nvPr/>
          </p:nvSpPr>
          <p:spPr>
            <a:xfrm>
              <a:off x="5995319" y="5366647"/>
              <a:ext cx="5732712" cy="976505"/>
            </a:xfrm>
            <a:custGeom>
              <a:avLst/>
              <a:gdLst>
                <a:gd name="connsiteX0" fmla="*/ 0 w 5732712"/>
                <a:gd name="connsiteY0" fmla="*/ 0 h 976505"/>
                <a:gd name="connsiteX1" fmla="*/ 5732712 w 5732712"/>
                <a:gd name="connsiteY1" fmla="*/ 0 h 976505"/>
                <a:gd name="connsiteX2" fmla="*/ 5732712 w 5732712"/>
                <a:gd name="connsiteY2" fmla="*/ 976505 h 976505"/>
                <a:gd name="connsiteX3" fmla="*/ 0 w 5732712"/>
                <a:gd name="connsiteY3" fmla="*/ 976505 h 976505"/>
                <a:gd name="connsiteX4" fmla="*/ 0 w 5732712"/>
                <a:gd name="connsiteY4" fmla="*/ 0 h 976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2712" h="976505">
                  <a:moveTo>
                    <a:pt x="0" y="0"/>
                  </a:moveTo>
                  <a:lnTo>
                    <a:pt x="5732712" y="0"/>
                  </a:lnTo>
                  <a:lnTo>
                    <a:pt x="5732712" y="976505"/>
                  </a:lnTo>
                  <a:lnTo>
                    <a:pt x="0" y="9765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3347" tIns="103347" rIns="103347" bIns="103347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/>
                <a:t>See the world through the eyes of others </a:t>
              </a:r>
              <a:r>
                <a:rPr lang="en-US" sz="2400" b="0" i="1" kern="1200" dirty="0"/>
                <a:t>(Compassion &amp; Empathy)</a:t>
              </a:r>
              <a:endParaRPr lang="en-US" sz="2800" b="0" i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6471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8994357" cy="4343400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468273-CB57-4147-A05B-4E48D1BDA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669" y="1031353"/>
            <a:ext cx="7736255" cy="3181135"/>
          </a:xfrm>
        </p:spPr>
        <p:txBody>
          <a:bodyPr anchor="ctr">
            <a:normAutofit/>
          </a:bodyPr>
          <a:lstStyle/>
          <a:p>
            <a:r>
              <a:rPr lang="en-US" sz="8800" b="1" dirty="0">
                <a:solidFill>
                  <a:srgbClr val="FFFFFF"/>
                </a:solidFill>
              </a:rPr>
              <a:t>Love God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0221"/>
            <a:ext cx="2115455" cy="2102827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9" y="4932939"/>
            <a:ext cx="11277601" cy="146614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D140322-75D5-954E-BCCC-25F65AE79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669" y="5184138"/>
            <a:ext cx="10008863" cy="963741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Mark 12:29-31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280AB2-77A5-4CB7-AF7D-1795CA8D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2728167"/>
            <a:ext cx="2115455" cy="206545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 descr="Heart">
            <a:extLst>
              <a:ext uri="{FF2B5EF4-FFF2-40B4-BE49-F238E27FC236}">
                <a16:creationId xmlns:a16="http://schemas.microsoft.com/office/drawing/2014/main" id="{220C69DB-BF3F-444D-9B2A-FC5AD6639BDC}"/>
              </a:ext>
            </a:extLst>
          </p:cNvPr>
          <p:cNvSpPr/>
          <p:nvPr/>
        </p:nvSpPr>
        <p:spPr>
          <a:xfrm>
            <a:off x="10095026" y="1031353"/>
            <a:ext cx="1126064" cy="1053413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23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9624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The First Commandment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334" y="1340381"/>
            <a:ext cx="6667500" cy="51157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“And Jesus answered him, The first of all the commandments is, Hear, O Israel; </a:t>
            </a:r>
            <a:r>
              <a:rPr lang="en-US" sz="2800" b="1" dirty="0"/>
              <a:t>The Lord our God is one Lord</a:t>
            </a:r>
            <a:r>
              <a:rPr lang="en-US" sz="2800" dirty="0"/>
              <a:t>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And thou shalt love the Lord thy God with all thy </a:t>
            </a:r>
            <a:r>
              <a:rPr lang="en-US" sz="2800" b="1" dirty="0"/>
              <a:t>heart</a:t>
            </a:r>
            <a:r>
              <a:rPr lang="en-US" sz="2800" dirty="0"/>
              <a:t>, and with all thy </a:t>
            </a:r>
            <a:r>
              <a:rPr lang="en-US" sz="2800" b="1" dirty="0"/>
              <a:t>soul</a:t>
            </a:r>
            <a:r>
              <a:rPr lang="en-US" sz="2800" dirty="0"/>
              <a:t>, and with all thy </a:t>
            </a:r>
            <a:r>
              <a:rPr lang="en-US" sz="2800" b="1" dirty="0"/>
              <a:t>mind</a:t>
            </a:r>
            <a:r>
              <a:rPr lang="en-US" sz="2800" dirty="0"/>
              <a:t>, and with all thy </a:t>
            </a:r>
            <a:r>
              <a:rPr lang="en-US" sz="2800" b="1" dirty="0"/>
              <a:t>strength</a:t>
            </a:r>
            <a:r>
              <a:rPr lang="en-US" sz="2800" dirty="0"/>
              <a:t>: this is the first commandment.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000" dirty="0"/>
              <a:t>(</a:t>
            </a:r>
            <a:r>
              <a:rPr lang="en-US" sz="2000" b="1" i="1" dirty="0"/>
              <a:t>Mark 12:29-30)</a:t>
            </a:r>
            <a:endParaRPr lang="en-US" sz="2800" b="1" i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5D7E8C-26FB-3C4F-818B-F811AFEA2BBB}"/>
              </a:ext>
            </a:extLst>
          </p:cNvPr>
          <p:cNvSpPr/>
          <p:nvPr/>
        </p:nvSpPr>
        <p:spPr>
          <a:xfrm>
            <a:off x="7476067" y="2924129"/>
            <a:ext cx="2319496" cy="1929229"/>
          </a:xfrm>
          <a:prstGeom prst="ellipse">
            <a:avLst/>
          </a:prstGeom>
          <a:solidFill>
            <a:schemeClr val="bg2">
              <a:lumMod val="75000"/>
              <a:alpha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000" dirty="0">
                <a:solidFill>
                  <a:srgbClr val="292934"/>
                </a:solidFill>
                <a:latin typeface="Arial"/>
              </a:rPr>
              <a:t>Thy </a:t>
            </a:r>
            <a:r>
              <a:rPr lang="en-US" sz="2000" b="1" dirty="0">
                <a:solidFill>
                  <a:srgbClr val="292934"/>
                </a:solidFill>
                <a:latin typeface="Arial"/>
              </a:rPr>
              <a:t>Soul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3D1B837-225A-2845-8A6E-2736C88F139F}"/>
              </a:ext>
            </a:extLst>
          </p:cNvPr>
          <p:cNvSpPr/>
          <p:nvPr/>
        </p:nvSpPr>
        <p:spPr>
          <a:xfrm>
            <a:off x="9786840" y="2847317"/>
            <a:ext cx="2170185" cy="1929229"/>
          </a:xfrm>
          <a:prstGeom prst="ellipse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000" dirty="0">
                <a:solidFill>
                  <a:srgbClr val="292934"/>
                </a:solidFill>
                <a:latin typeface="Arial"/>
              </a:rPr>
              <a:t>Thy </a:t>
            </a:r>
            <a:r>
              <a:rPr lang="en-US" sz="2000" b="1" dirty="0">
                <a:solidFill>
                  <a:srgbClr val="292934"/>
                </a:solidFill>
                <a:latin typeface="Arial"/>
              </a:rPr>
              <a:t>Mind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12BA269-B1C6-614F-83C0-FB9ABC2F4AF8}"/>
              </a:ext>
            </a:extLst>
          </p:cNvPr>
          <p:cNvSpPr/>
          <p:nvPr/>
        </p:nvSpPr>
        <p:spPr>
          <a:xfrm>
            <a:off x="8765170" y="3828048"/>
            <a:ext cx="2130784" cy="1827685"/>
          </a:xfrm>
          <a:prstGeom prst="ellipse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000" dirty="0">
                <a:solidFill>
                  <a:srgbClr val="292934"/>
                </a:solidFill>
                <a:latin typeface="Arial"/>
              </a:rPr>
              <a:t>Thy </a:t>
            </a:r>
            <a:r>
              <a:rPr lang="en-US" sz="2000" b="1" dirty="0">
                <a:solidFill>
                  <a:srgbClr val="292934"/>
                </a:solidFill>
                <a:latin typeface="Arial"/>
              </a:rPr>
              <a:t>Strength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A6898C2-9A86-3846-AC71-D7752E5F7D7E}"/>
              </a:ext>
            </a:extLst>
          </p:cNvPr>
          <p:cNvSpPr/>
          <p:nvPr/>
        </p:nvSpPr>
        <p:spPr>
          <a:xfrm>
            <a:off x="8635815" y="1898821"/>
            <a:ext cx="2319496" cy="1929227"/>
          </a:xfrm>
          <a:prstGeom prst="ellipse">
            <a:avLst/>
          </a:prstGeom>
          <a:solidFill>
            <a:srgbClr val="FF0000">
              <a:alpha val="48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dirty="0">
                <a:solidFill>
                  <a:srgbClr val="292934"/>
                </a:solidFill>
                <a:latin typeface="Arial"/>
              </a:rPr>
              <a:t>Thy </a:t>
            </a:r>
            <a:r>
              <a:rPr lang="en-US" sz="2800" b="1" dirty="0">
                <a:solidFill>
                  <a:srgbClr val="292934"/>
                </a:solidFill>
                <a:latin typeface="Arial"/>
              </a:rPr>
              <a:t>Heart</a:t>
            </a:r>
          </a:p>
        </p:txBody>
      </p:sp>
    </p:spTree>
    <p:extLst>
      <p:ext uri="{BB962C8B-B14F-4D97-AF65-F5344CB8AC3E}">
        <p14:creationId xmlns:p14="http://schemas.microsoft.com/office/powerpoint/2010/main" val="202282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9624"/>
            <a:ext cx="8229600" cy="76846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The First Commandment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422400"/>
            <a:ext cx="11226800" cy="458046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/>
              <a:t>The </a:t>
            </a:r>
            <a:r>
              <a:rPr lang="en-US" sz="2800" b="1" dirty="0"/>
              <a:t>Heart</a:t>
            </a:r>
            <a:r>
              <a:rPr lang="en-US" sz="2800" dirty="0"/>
              <a:t>… The core or center of our very being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i="1" dirty="0">
                <a:solidFill>
                  <a:srgbClr val="7030A0"/>
                </a:solidFill>
              </a:rPr>
              <a:t> Genesis 6:5-8; Jeremiah 17:9-10; Psalms 51:10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/>
              <a:t>The </a:t>
            </a:r>
            <a:r>
              <a:rPr lang="en-US" sz="2800" b="1" dirty="0"/>
              <a:t>Soul… </a:t>
            </a:r>
            <a:r>
              <a:rPr lang="en-US" sz="2800" dirty="0"/>
              <a:t>Our feelings, emotions, our consciousness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n-US" sz="2400" i="1" dirty="0">
                <a:solidFill>
                  <a:srgbClr val="7030A0"/>
                </a:solidFill>
              </a:rPr>
              <a:t>Genesis 2:7; Matthew 16:26; 1 Corinthians 15:45, Hebrews 4:12</a:t>
            </a:r>
            <a:endParaRPr lang="en-US" sz="2400" b="1" i="1" dirty="0">
              <a:solidFill>
                <a:srgbClr val="7030A0"/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/>
              <a:t>The </a:t>
            </a:r>
            <a:r>
              <a:rPr lang="en-US" sz="2800" b="1" dirty="0"/>
              <a:t>Mind…</a:t>
            </a:r>
            <a:r>
              <a:rPr lang="en-US" sz="2800" dirty="0"/>
              <a:t> Our Intellect, Physical Senses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n-US" sz="2400" i="1" dirty="0">
                <a:solidFill>
                  <a:srgbClr val="7030A0"/>
                </a:solidFill>
              </a:rPr>
              <a:t>Romans 7:23-25; Philippians 2:1-9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/>
              <a:t>The </a:t>
            </a:r>
            <a:r>
              <a:rPr lang="en-US" sz="2800" b="1" dirty="0"/>
              <a:t>Strength… </a:t>
            </a:r>
            <a:r>
              <a:rPr lang="en-US" sz="2800" dirty="0"/>
              <a:t>Our actions and abilities…Our ‘Walk”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i="1" dirty="0">
                <a:solidFill>
                  <a:srgbClr val="7030A0"/>
                </a:solidFill>
              </a:rPr>
              <a:t>1 Thessalonians 4:1-6; 1 Peter 4:1-11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921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ADF5F-2FC7-9E40-A2B3-D62B4BDEE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069" y="516467"/>
            <a:ext cx="5638794" cy="941549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/>
              <a:t>Summary</a:t>
            </a:r>
            <a:endParaRPr lang="en-US" sz="4800" i="1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DFF96D-6516-6745-BECD-8EE44D5E6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1" y="5507555"/>
            <a:ext cx="5149761" cy="715445"/>
          </a:xfrm>
        </p:spPr>
        <p:txBody>
          <a:bodyPr>
            <a:normAutofit/>
          </a:bodyPr>
          <a:lstStyle/>
          <a:p>
            <a:pPr algn="ctr"/>
            <a:r>
              <a:rPr lang="en-US" sz="1800" dirty="0"/>
              <a:t>Simplicity of the Word Ministry</a:t>
            </a:r>
          </a:p>
          <a:p>
            <a:pPr algn="ctr"/>
            <a:r>
              <a:rPr lang="en-US" sz="1800" dirty="0">
                <a:hlinkClick r:id="rId2"/>
              </a:rPr>
              <a:t>www.simplicityoftheword.com</a:t>
            </a: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2B446D-40F8-054F-A9CE-6262BCFFA5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8" r="2" b="2"/>
          <a:stretch/>
        </p:blipFill>
        <p:spPr>
          <a:xfrm>
            <a:off x="6096000" y="699198"/>
            <a:ext cx="5268855" cy="26553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0452E5-007B-2040-92B2-D0D116E50C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809" r="-1" b="8688"/>
          <a:stretch/>
        </p:blipFill>
        <p:spPr>
          <a:xfrm>
            <a:off x="6096000" y="3459652"/>
            <a:ext cx="5268855" cy="26553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FBBFDC1-A5D1-8D46-BED5-FF1C2A8A4D47}"/>
              </a:ext>
            </a:extLst>
          </p:cNvPr>
          <p:cNvSpPr txBox="1">
            <a:spLocks/>
          </p:cNvSpPr>
          <p:nvPr/>
        </p:nvSpPr>
        <p:spPr>
          <a:xfrm>
            <a:off x="228601" y="1921933"/>
            <a:ext cx="5774261" cy="12751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cap="none" dirty="0">
                <a:latin typeface="+mn-lt"/>
              </a:rPr>
              <a:t>Parable of the Sower and the Seed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cap="none" dirty="0">
                <a:latin typeface="+mn-lt"/>
              </a:rPr>
              <a:t>Hummus, Human, Humility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cap="none" dirty="0">
                <a:latin typeface="+mn-lt"/>
              </a:rPr>
              <a:t>Loving God with our Heart, Mind, Soul and Strength</a:t>
            </a:r>
            <a:endParaRPr lang="en-US" sz="1800" i="1" cap="none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948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ED2774-F704-5747-B77B-6B66D2E9A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510"/>
            <a:ext cx="12257028" cy="690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1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8|0.7|0.6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>
        <a:solidFill>
          <a:schemeClr val="bg2">
            <a:lumMod val="75000"/>
            <a:alpha val="40000"/>
          </a:schemeClr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385</Words>
  <Application>Microsoft Macintosh PowerPoint</Application>
  <PresentationFormat>Widescreen</PresentationFormat>
  <Paragraphs>61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Clarity</vt:lpstr>
      <vt:lpstr>Making Better Dirt   Five components to make us better Soil</vt:lpstr>
      <vt:lpstr>The Sower and The Seed</vt:lpstr>
      <vt:lpstr>The Power of a Word</vt:lpstr>
      <vt:lpstr>Five Components to making us better Soil</vt:lpstr>
      <vt:lpstr>Love God</vt:lpstr>
      <vt:lpstr>The First Commandment</vt:lpstr>
      <vt:lpstr>The First Commandment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Better Dirt   Five components to make us better Soil</dc:title>
  <dc:creator>Watlington, Larry (Online)</dc:creator>
  <cp:lastModifiedBy>Watlington, Larry (Online)</cp:lastModifiedBy>
  <cp:revision>6</cp:revision>
  <dcterms:created xsi:type="dcterms:W3CDTF">2020-03-25T22:01:00Z</dcterms:created>
  <dcterms:modified xsi:type="dcterms:W3CDTF">2020-03-26T01:21:42Z</dcterms:modified>
</cp:coreProperties>
</file>